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87FEEC-7319-B344-8688-83C492D5B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77DA36-3FF5-4A46-BA47-AFF6C9930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AC9E4C-77BB-A749-94D7-44AABDA0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D6E25A-9419-4243-9C7F-17764BE2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77BB7E-7F43-574E-A327-CA86E0CB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22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A9520-F50E-4C4B-A630-C45A9FEA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AF5C93-7CB1-5A49-8F56-4FA3E4B62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532E10-27C7-E146-BAA7-CCCDD370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534DE5-FBA9-6C48-8EDC-392862BB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D1F075-3079-D243-BD3D-4DEEDA18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5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0CBD264-29C5-0346-9569-EBBF6ACF6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E94EF7-C7FA-D447-A1E6-02C029E78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D5A5C8-F83C-4645-9891-F1EF3378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72711-1E94-814A-A637-7E461A1E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8A1DE3-EC8C-CF48-932C-799DEE8F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52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1BC61-298E-5849-B202-47694A3B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086CE8-E961-4543-8DCB-06F80972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CB996A-CD44-BE4B-BBF2-6D75EDF7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E9D25-6D16-DF43-806F-33EDADBA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9837-0076-1D47-8246-278AE646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83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1A61E-2474-254A-980E-48F9BDDB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EFCE5B-BA07-0B46-A681-982519890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7BD521-377B-3445-8FC0-E26BD68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48C938-5159-B140-A2C1-1E982F03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DEBFD5-5C90-0E4C-8091-40080D5B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36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ACAA1-D363-0642-AAE0-1F273BAF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04D34C-9AE7-AA4B-A1E8-FBAFC8577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FD8688-15F9-6245-A012-46C9672C7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B4ED5B-0416-AA41-B03E-8C1ED742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A08422-FC16-C24C-9A91-D0979039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98D6A9-899C-704B-9436-36B85091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7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0E671-98B9-404A-A925-647BA0FE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FA3699-6471-C347-A244-6AC65C7AB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41C085-E54D-F34A-92F9-5453F7CC0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396A8A-1864-2C44-87BD-AD8F7040E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B0AA0B-7A95-B14B-9F8D-4E565FCB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B3FBC5-29AC-9E4D-8B85-DE08D89F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F4615F-906C-D94B-8EF5-DFB84C7B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DDF8E9-F1FB-C444-9894-78DCFD4C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96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74A01-0A6B-4C42-BE48-82D4E32F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E987E25-48F9-4B40-8BB9-04EE023A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F756F0-70B9-B94C-B118-B68B1545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D8853F-CB19-084C-8236-165E3057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78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777B72-94E3-A84E-8191-79875D67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0395F3-661E-ED40-813F-4A60FFE1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13E7C5-A9F0-0246-B472-FAD6D4B5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1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6489E-524E-E84E-B258-0CAF69C0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830A0-832C-594B-A020-F8C2CD58D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89797C-0083-2D48-9C3A-41C1CDA2A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9E14CE-6E03-0B4C-91F9-4E76D112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22F2F2-EC87-A649-A1B4-F0BA4DA3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4DAFCB-2864-8444-8142-9B05C173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39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62DA9E-5DD5-4F4D-AB4D-A6D4E2BF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1D158D-FBB3-6C4C-9A3F-36DDB2B55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9CD6F4-0831-674B-B22A-201977D2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D16F58-6FD3-8140-B6A0-03F9E7AA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A9E2B5-2D5E-784D-BCC5-EE7BEA88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2A7EAB-174E-A647-BEE3-1608D588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97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E7939E-5382-C848-BE76-768C2118A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259915-97D4-B044-AF0B-5EDF64F7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574201-B1BA-4742-BD5E-27D7E06B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FD933-AE28-B04F-B08C-E734F11761C4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C7011-4471-7F4D-8FDB-2ECA3004E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BD8B95-0EB5-0444-961A-D1D95B349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EAEC2-F8B5-E145-A515-EEDC98E590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3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C297B-F7DB-8D47-B655-39AF1A74A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32530A-A856-E749-9A2F-839558D81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E14E5B-AA9A-F649-A165-11CC36BA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1068"/>
      </p:ext>
    </p:extLst>
  </p:cSld>
  <p:clrMapOvr>
    <a:masterClrMapping/>
  </p:clrMapOvr>
  <p:transition spd="slow" advTm="14307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81E1289-779A-404F-8B74-41DE1F01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29" y="443392"/>
            <a:ext cx="8261235" cy="469213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886A28-3B6A-DC4C-BBCA-A6494ECA783F}"/>
              </a:ext>
            </a:extLst>
          </p:cNvPr>
          <p:cNvSpPr txBox="1"/>
          <p:nvPr/>
        </p:nvSpPr>
        <p:spPr>
          <a:xfrm>
            <a:off x="4058422" y="302889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u="sng" dirty="0">
                <a:latin typeface="Quicksand" pitchFamily="2" charset="77"/>
              </a:rPr>
              <a:t>LE RÔLE DE DÉVELOPPEUR FRONT-END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013372-8492-EA4A-8859-C0395EBB4AD4}"/>
              </a:ext>
            </a:extLst>
          </p:cNvPr>
          <p:cNvSpPr txBox="1"/>
          <p:nvPr/>
        </p:nvSpPr>
        <p:spPr>
          <a:xfrm>
            <a:off x="776177" y="3710763"/>
            <a:ext cx="68868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Comprendre et analyser un cahier des charges du client et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Traduire les exigences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Imaginer et réaliser la structure visuelle du site en HTML et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Créer les éléments ‘animés’ du site en </a:t>
            </a:r>
            <a:r>
              <a:rPr lang="fr-FR" sz="1600" dirty="0" err="1">
                <a:latin typeface="Quicksand Light" pitchFamily="2" charset="77"/>
              </a:rPr>
              <a:t>Javascript</a:t>
            </a:r>
            <a:endParaRPr lang="fr-FR" sz="1600" dirty="0">
              <a:latin typeface="Quicksand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Quicksand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Quicksand Light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D79BF3-AF4B-CC4F-9F00-0A5C53FB369C}"/>
              </a:ext>
            </a:extLst>
          </p:cNvPr>
          <p:cNvSpPr txBox="1"/>
          <p:nvPr/>
        </p:nvSpPr>
        <p:spPr>
          <a:xfrm>
            <a:off x="4747845" y="4741814"/>
            <a:ext cx="65566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Quicksand Light" pitchFamily="2" charset="77"/>
              </a:rPr>
              <a:t>=&gt; Le travail du développeur et ses 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Écrire son code et le commenter pour travailler en équipe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Quicksand Light" pitchFamily="2" charset="77"/>
              </a:rPr>
              <a:t>Faire appel à différents outils techniques comme l’API JC Decaux </a:t>
            </a:r>
          </a:p>
          <a:p>
            <a:r>
              <a:rPr lang="fr-FR" sz="1600" dirty="0">
                <a:latin typeface="Quicksand Light" pitchFamily="2" charset="77"/>
              </a:rPr>
              <a:t>pour répondre aux attentes de l’utilisateur en temps réel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FA9319-20D4-DA4A-8B5C-2C0BD84EAF8D}"/>
              </a:ext>
            </a:extLst>
          </p:cNvPr>
          <p:cNvSpPr txBox="1"/>
          <p:nvPr/>
        </p:nvSpPr>
        <p:spPr>
          <a:xfrm>
            <a:off x="887552" y="580809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Quicksand Light" pitchFamily="2" charset="77"/>
              </a:rPr>
              <a:t>Différence </a:t>
            </a:r>
            <a:r>
              <a:rPr lang="fr-FR" sz="1400" dirty="0" err="1">
                <a:latin typeface="Quicksand Light" pitchFamily="2" charset="77"/>
              </a:rPr>
              <a:t>dev</a:t>
            </a:r>
            <a:r>
              <a:rPr lang="fr-FR" sz="1400" dirty="0">
                <a:latin typeface="Quicksand Light" pitchFamily="2" charset="77"/>
              </a:rPr>
              <a:t>. front-end et intégrateur: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DF1600-7647-0E4C-9FE0-A4B8084829E9}"/>
              </a:ext>
            </a:extLst>
          </p:cNvPr>
          <p:cNvSpPr txBox="1"/>
          <p:nvPr/>
        </p:nvSpPr>
        <p:spPr>
          <a:xfrm>
            <a:off x="2290280" y="6344990"/>
            <a:ext cx="5735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Quicksand Light" pitchFamily="2" charset="77"/>
              </a:rPr>
              <a:t>Dev. front-end: créer le site en HTML , CSS et l’anime avec </a:t>
            </a:r>
            <a:r>
              <a:rPr lang="fr-FR" sz="1400" dirty="0" err="1">
                <a:latin typeface="Quicksand Light" pitchFamily="2" charset="77"/>
              </a:rPr>
              <a:t>Javascript</a:t>
            </a:r>
            <a:endParaRPr lang="fr-FR" sz="1400" dirty="0">
              <a:latin typeface="Quicksand Light" pitchFamily="2" charset="77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202779-AB88-F544-ADF9-E08B6E1372FE}"/>
              </a:ext>
            </a:extLst>
          </p:cNvPr>
          <p:cNvSpPr txBox="1"/>
          <p:nvPr/>
        </p:nvSpPr>
        <p:spPr>
          <a:xfrm>
            <a:off x="2290280" y="6076542"/>
            <a:ext cx="8138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Quicksand Light" pitchFamily="2" charset="77"/>
              </a:rPr>
              <a:t>Intégrateur: </a:t>
            </a:r>
            <a:r>
              <a:rPr lang="fr-FR" sz="1400">
                <a:latin typeface="Quicksand Light" pitchFamily="2" charset="77"/>
              </a:rPr>
              <a:t>traduit simplement </a:t>
            </a:r>
            <a:r>
              <a:rPr lang="fr-FR" sz="1400" dirty="0">
                <a:latin typeface="Quicksand Light" pitchFamily="2" charset="77"/>
              </a:rPr>
              <a:t>le site en HTML , CSS seulement (pas de dynamique </a:t>
            </a:r>
            <a:r>
              <a:rPr lang="fr-FR" sz="1400">
                <a:latin typeface="Quicksand Light" pitchFamily="2" charset="77"/>
              </a:rPr>
              <a:t>du site en JS)</a:t>
            </a:r>
            <a:endParaRPr lang="fr-FR" sz="1400" dirty="0">
              <a:latin typeface="Quicksand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001194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8009F-7A11-094B-8511-51198EDA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714" y="475511"/>
            <a:ext cx="6402572" cy="411052"/>
          </a:xfrm>
        </p:spPr>
        <p:txBody>
          <a:bodyPr>
            <a:normAutofit/>
          </a:bodyPr>
          <a:lstStyle/>
          <a:p>
            <a:r>
              <a:rPr lang="fr-FR" sz="2000" u="sng" dirty="0">
                <a:latin typeface="Quicksand" pitchFamily="2" charset="77"/>
              </a:rPr>
              <a:t>LES DIFFICULTÉS RENCONTRÉES / LES SOLUTIONS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62FF1E-92FF-2E43-81F0-BD6DA0DA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17" y="1034958"/>
            <a:ext cx="2434371" cy="122977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14029D-F8EA-524A-928D-416244A5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46" y="2003645"/>
            <a:ext cx="2822945" cy="12801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046864-8B0B-BD43-8EB4-1B2A5CE13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79" y="1399262"/>
            <a:ext cx="1057489" cy="127538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ADB1FCB-991A-424A-9FA1-9524448AE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55" y="2891466"/>
            <a:ext cx="1138991" cy="10064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4036AF-2C81-264B-8660-029530446470}"/>
              </a:ext>
            </a:extLst>
          </p:cNvPr>
          <p:cNvSpPr txBox="1"/>
          <p:nvPr/>
        </p:nvSpPr>
        <p:spPr>
          <a:xfrm>
            <a:off x="518356" y="3998987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Quicksand Light" pitchFamily="2" charset="77"/>
              </a:rPr>
              <a:t>Principales difficultés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9BEBF1-CF5C-F943-A5BF-47849A6739E8}"/>
              </a:ext>
            </a:extLst>
          </p:cNvPr>
          <p:cNvSpPr txBox="1"/>
          <p:nvPr/>
        </p:nvSpPr>
        <p:spPr>
          <a:xfrm>
            <a:off x="192305" y="4609331"/>
            <a:ext cx="48910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Comprendre la logique de construction en </a:t>
            </a:r>
            <a:r>
              <a:rPr lang="fr-FR" sz="1400" dirty="0" err="1">
                <a:latin typeface="Quicksand Light" pitchFamily="2" charset="77"/>
              </a:rPr>
              <a:t>Javascript</a:t>
            </a:r>
            <a:endParaRPr lang="fr-FR" sz="1400" dirty="0">
              <a:latin typeface="Quicksand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Définir et construire un objet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Construire des fichiers cohérents: </a:t>
            </a:r>
            <a:r>
              <a:rPr lang="fr-FR" sz="1400" dirty="0" err="1">
                <a:latin typeface="Quicksand Light" pitchFamily="2" charset="77"/>
              </a:rPr>
              <a:t>utils</a:t>
            </a:r>
            <a:r>
              <a:rPr lang="fr-FR" sz="1400" dirty="0">
                <a:latin typeface="Quicksand Light" pitchFamily="2" charset="77"/>
              </a:rPr>
              <a:t>, </a:t>
            </a:r>
            <a:r>
              <a:rPr lang="fr-FR" sz="1400" dirty="0" err="1">
                <a:latin typeface="Quicksand Light" pitchFamily="2" charset="77"/>
              </a:rPr>
              <a:t>controler</a:t>
            </a:r>
            <a:r>
              <a:rPr lang="fr-FR" sz="1400" dirty="0">
                <a:latin typeface="Quicksand Light" pitchFamily="2" charset="77"/>
              </a:rPr>
              <a:t>, objets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6545B70-8C64-A440-B285-3B135381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79" y="4146118"/>
            <a:ext cx="1921820" cy="115785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95AF918-31F0-6448-AF0D-105377C726A8}"/>
              </a:ext>
            </a:extLst>
          </p:cNvPr>
          <p:cNvSpPr txBox="1"/>
          <p:nvPr/>
        </p:nvSpPr>
        <p:spPr>
          <a:xfrm>
            <a:off x="9194384" y="1119886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>
                <a:latin typeface="Quicksand Light" pitchFamily="2" charset="77"/>
              </a:rPr>
              <a:t>Des solutions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C4C80A-05CF-7448-B9DB-DC82DD57C79F}"/>
              </a:ext>
            </a:extLst>
          </p:cNvPr>
          <p:cNvSpPr txBox="1"/>
          <p:nvPr/>
        </p:nvSpPr>
        <p:spPr>
          <a:xfrm>
            <a:off x="8129927" y="1629781"/>
            <a:ext cx="3278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 err="1">
                <a:latin typeface="Quicksand Light" pitchFamily="2" charset="77"/>
              </a:rPr>
              <a:t>GrassHoper</a:t>
            </a:r>
            <a:r>
              <a:rPr lang="fr-FR" sz="1400" u="sng" dirty="0">
                <a:latin typeface="Quicksand Light" pitchFamily="2" charset="77"/>
              </a:rPr>
              <a:t>:</a:t>
            </a:r>
          </a:p>
          <a:p>
            <a:r>
              <a:rPr lang="fr-FR" sz="1400" dirty="0">
                <a:latin typeface="Quicksand Light" pitchFamily="2" charset="77"/>
              </a:rPr>
              <a:t>La petite bête qui t’aide à comprendre</a:t>
            </a:r>
          </a:p>
          <a:p>
            <a:r>
              <a:rPr lang="fr-FR" sz="1400" dirty="0" err="1">
                <a:latin typeface="Quicksand Light" pitchFamily="2" charset="77"/>
              </a:rPr>
              <a:t>Javascript</a:t>
            </a:r>
            <a:r>
              <a:rPr lang="fr-FR" sz="1400" dirty="0">
                <a:latin typeface="Quicksand Light" pitchFamily="2" charset="77"/>
              </a:rPr>
              <a:t> pas à pas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91A38D-BCD0-A845-B1D8-20F64D1EEF61}"/>
              </a:ext>
            </a:extLst>
          </p:cNvPr>
          <p:cNvSpPr txBox="1"/>
          <p:nvPr/>
        </p:nvSpPr>
        <p:spPr>
          <a:xfrm>
            <a:off x="8129927" y="2914430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 err="1">
                <a:latin typeface="Quicksand Light" pitchFamily="2" charset="77"/>
              </a:rPr>
              <a:t>CodeCombat</a:t>
            </a:r>
            <a:r>
              <a:rPr lang="fr-FR" sz="1400" u="sng" dirty="0">
                <a:latin typeface="Quicksand Light" pitchFamily="2" charset="77"/>
              </a:rPr>
              <a:t>:</a:t>
            </a:r>
          </a:p>
          <a:p>
            <a:r>
              <a:rPr lang="fr-FR" sz="1400" dirty="0">
                <a:latin typeface="Quicksand Light" pitchFamily="2" charset="77"/>
              </a:rPr>
              <a:t>Le petit bonhomme qui court pour</a:t>
            </a:r>
          </a:p>
          <a:p>
            <a:r>
              <a:rPr lang="fr-FR" sz="1400" dirty="0">
                <a:latin typeface="Quicksand Light" pitchFamily="2" charset="77"/>
              </a:rPr>
              <a:t>que tu codes en comprenant les actions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E4A5664-C81B-B64E-8896-631F7E505689}"/>
              </a:ext>
            </a:extLst>
          </p:cNvPr>
          <p:cNvSpPr txBox="1"/>
          <p:nvPr/>
        </p:nvSpPr>
        <p:spPr>
          <a:xfrm>
            <a:off x="8129927" y="4143068"/>
            <a:ext cx="32303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 err="1">
                <a:latin typeface="Quicksand Light" pitchFamily="2" charset="77"/>
              </a:rPr>
              <a:t>Workplace</a:t>
            </a:r>
            <a:r>
              <a:rPr lang="fr-FR" sz="1400" u="sng" dirty="0">
                <a:latin typeface="Quicksand Light" pitchFamily="2" charset="77"/>
              </a:rPr>
              <a:t>:</a:t>
            </a:r>
          </a:p>
          <a:p>
            <a:r>
              <a:rPr lang="fr-FR" sz="1400" dirty="0">
                <a:latin typeface="Quicksand Light" pitchFamily="2" charset="77"/>
              </a:rPr>
              <a:t>Parce que l’entraide et les discussions</a:t>
            </a:r>
          </a:p>
          <a:p>
            <a:r>
              <a:rPr lang="fr-FR" sz="1400" dirty="0">
                <a:latin typeface="Quicksand Light" pitchFamily="2" charset="77"/>
              </a:rPr>
              <a:t>sont essentielles pour réussir quand </a:t>
            </a:r>
          </a:p>
          <a:p>
            <a:r>
              <a:rPr lang="fr-FR" sz="1400" dirty="0">
                <a:latin typeface="Quicksand Light" pitchFamily="2" charset="77"/>
              </a:rPr>
              <a:t>on travaille seul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EDB87E-1D15-A94B-BA5B-EB7A9EC90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103" y="5552148"/>
            <a:ext cx="864634" cy="10993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B20073-68EF-4943-A118-AA260BD29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481" y="5550459"/>
            <a:ext cx="896509" cy="110681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0305DD-63F5-C542-8BD5-1BA81DB2CB25}"/>
              </a:ext>
            </a:extLst>
          </p:cNvPr>
          <p:cNvSpPr txBox="1"/>
          <p:nvPr/>
        </p:nvSpPr>
        <p:spPr>
          <a:xfrm>
            <a:off x="9297286" y="55567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ECE693-C5BF-B443-81A7-47415D47E011}"/>
              </a:ext>
            </a:extLst>
          </p:cNvPr>
          <p:cNvSpPr txBox="1"/>
          <p:nvPr/>
        </p:nvSpPr>
        <p:spPr>
          <a:xfrm>
            <a:off x="8129927" y="5738114"/>
            <a:ext cx="3350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>
                <a:latin typeface="Quicksand Light" pitchFamily="2" charset="77"/>
              </a:rPr>
              <a:t>Pour les Nuls:</a:t>
            </a:r>
          </a:p>
          <a:p>
            <a:r>
              <a:rPr lang="fr-FR" sz="1400" dirty="0">
                <a:latin typeface="Quicksand Light" pitchFamily="2" charset="77"/>
              </a:rPr>
              <a:t>Des ouvrages de vulgarisation pour les</a:t>
            </a:r>
          </a:p>
          <a:p>
            <a:r>
              <a:rPr lang="fr-FR" sz="1400" dirty="0">
                <a:latin typeface="Quicksand Light" pitchFamily="2" charset="77"/>
              </a:rPr>
              <a:t>grands et les petits, apprendre en </a:t>
            </a:r>
          </a:p>
          <a:p>
            <a:r>
              <a:rPr lang="fr-FR" sz="1400" dirty="0">
                <a:latin typeface="Quicksand Light" pitchFamily="2" charset="77"/>
              </a:rPr>
              <a:t>Reprenant les bonnes bases</a:t>
            </a:r>
          </a:p>
        </p:txBody>
      </p:sp>
    </p:spTree>
    <p:extLst>
      <p:ext uri="{BB962C8B-B14F-4D97-AF65-F5344CB8AC3E}">
        <p14:creationId xmlns:p14="http://schemas.microsoft.com/office/powerpoint/2010/main" val="408251473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E4E01-FA55-094F-82D1-2B91E48E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343860"/>
            <a:ext cx="5257800" cy="432317"/>
          </a:xfrm>
        </p:spPr>
        <p:txBody>
          <a:bodyPr>
            <a:normAutofit/>
          </a:bodyPr>
          <a:lstStyle/>
          <a:p>
            <a:r>
              <a:rPr lang="fr-FR" sz="2000" u="sng" dirty="0">
                <a:latin typeface="Quicksand" pitchFamily="2" charset="77"/>
              </a:rPr>
              <a:t>COMMENT FAIRE ÉVOLUER L’APPLICATION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E45FE5-4A28-944D-86BE-F5A0EE90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79" y="996386"/>
            <a:ext cx="10515600" cy="188438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31BEEB1-420F-EE49-8425-B920530464B6}"/>
              </a:ext>
            </a:extLst>
          </p:cNvPr>
          <p:cNvSpPr txBox="1"/>
          <p:nvPr/>
        </p:nvSpPr>
        <p:spPr>
          <a:xfrm>
            <a:off x="668079" y="3450920"/>
            <a:ext cx="5731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Ajout de cookies et d’un message annonçant les nouvelles RGPD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Création d’un compte personnel pour l’utilisateur: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Quicksand Light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3E9196-953D-8740-AC27-63EB85AA76E0}"/>
              </a:ext>
            </a:extLst>
          </p:cNvPr>
          <p:cNvSpPr txBox="1"/>
          <p:nvPr/>
        </p:nvSpPr>
        <p:spPr>
          <a:xfrm>
            <a:off x="1495868" y="4021071"/>
            <a:ext cx="6750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1400" dirty="0">
                <a:latin typeface="Quicksand Light" pitchFamily="2" charset="77"/>
              </a:rPr>
              <a:t>évite de demander à chaque réservation de remplir les champs d’information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400" dirty="0">
                <a:latin typeface="Quicksand Light" pitchFamily="2" charset="77"/>
              </a:rPr>
              <a:t>permet de réserver plus facilement donc de réserver plus souvent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400" dirty="0">
                <a:latin typeface="Quicksand Light" pitchFamily="2" charset="77"/>
              </a:rPr>
              <a:t>plus pratique quand on utilise un smartphone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268A91-441D-7545-B87B-DFB5B9ADFEE3}"/>
              </a:ext>
            </a:extLst>
          </p:cNvPr>
          <p:cNvSpPr txBox="1"/>
          <p:nvPr/>
        </p:nvSpPr>
        <p:spPr>
          <a:xfrm>
            <a:off x="668079" y="5122950"/>
            <a:ext cx="70519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Envoyer un texto à l’utilisateur quand sa réservation est presque terminée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Possibilité de sélectionner des stations  et des plages horaires favorites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Quicksand Light" pitchFamily="2" charset="77"/>
              </a:rPr>
              <a:t>Créer un compte premium payant pour obtenir un temps de réservation plus long</a:t>
            </a:r>
          </a:p>
        </p:txBody>
      </p:sp>
    </p:spTree>
    <p:extLst>
      <p:ext uri="{BB962C8B-B14F-4D97-AF65-F5344CB8AC3E}">
        <p14:creationId xmlns:p14="http://schemas.microsoft.com/office/powerpoint/2010/main" val="37652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302</Words>
  <Application>Microsoft Macintosh PowerPoint</Application>
  <PresentationFormat>Grand écran</PresentationFormat>
  <Paragraphs>41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Quicksand</vt:lpstr>
      <vt:lpstr>Quicksand Light</vt:lpstr>
      <vt:lpstr>Wingdings</vt:lpstr>
      <vt:lpstr>Thème Office</vt:lpstr>
      <vt:lpstr>Présentation PowerPoint</vt:lpstr>
      <vt:lpstr>Présentation PowerPoint</vt:lpstr>
      <vt:lpstr>LES DIFFICULTÉS RENCONTRÉES / LES SOLUTIONS</vt:lpstr>
      <vt:lpstr>COMMENT FAIRE ÉVOLUER L’APPLICATION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11</cp:revision>
  <dcterms:created xsi:type="dcterms:W3CDTF">2019-03-25T10:43:53Z</dcterms:created>
  <dcterms:modified xsi:type="dcterms:W3CDTF">2019-04-08T12:19:01Z</dcterms:modified>
</cp:coreProperties>
</file>